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6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3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2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85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6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3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4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B41B7-774E-481D-9AC6-3606E4BE1578}" type="datetimeFigureOut">
              <a:rPr lang="en-US" smtClean="0"/>
              <a:t>23-Sep-19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9F03D-29F0-4B14-B3B2-471B783CE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4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B5FC33-2E7C-4338-B939-9F5AB131A576}"/>
              </a:ext>
            </a:extLst>
          </p:cNvPr>
          <p:cNvSpPr/>
          <p:nvPr/>
        </p:nvSpPr>
        <p:spPr>
          <a:xfrm>
            <a:off x="1769844" y="211393"/>
            <a:ext cx="6083717" cy="45089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7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B0F0">
                      <a:alpha val="60000"/>
                    </a:srgbClr>
                  </a:glow>
                  <a:outerShdw dist="38100" dir="2700000" algn="tl" rotWithShape="0">
                    <a:schemeClr val="accent2"/>
                  </a:outerShdw>
                </a:effectLst>
              </a:rPr>
              <a:t>TKB</a:t>
            </a:r>
            <a:endParaRPr lang="en-US" sz="287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glow rad="101600">
                  <a:srgbClr val="00B0F0">
                    <a:alpha val="60000"/>
                  </a:srgbClr>
                </a:glo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B9BACD-1958-47FC-B06C-7C8A4A5DC2B1}"/>
              </a:ext>
            </a:extLst>
          </p:cNvPr>
          <p:cNvSpPr/>
          <p:nvPr/>
        </p:nvSpPr>
        <p:spPr>
          <a:xfrm>
            <a:off x="452577" y="3894819"/>
            <a:ext cx="10353964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2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</a:rPr>
              <a:t>LẦN 3 – </a:t>
            </a:r>
            <a:r>
              <a:rPr lang="en-US" sz="5200" b="1" dirty="0" err="1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</a:rPr>
              <a:t>Áp</a:t>
            </a:r>
            <a:r>
              <a:rPr lang="en-US" sz="52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</a:rPr>
              <a:t> dụng:09/09/2019</a:t>
            </a:r>
          </a:p>
        </p:txBody>
      </p:sp>
    </p:spTree>
    <p:extLst>
      <p:ext uri="{BB962C8B-B14F-4D97-AF65-F5344CB8AC3E}">
        <p14:creationId xmlns:p14="http://schemas.microsoft.com/office/powerpoint/2010/main" val="3845841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Duy</dc:creator>
  <cp:lastModifiedBy>Nguyễn Duy</cp:lastModifiedBy>
  <cp:revision>4</cp:revision>
  <dcterms:created xsi:type="dcterms:W3CDTF">2019-08-18T04:17:26Z</dcterms:created>
  <dcterms:modified xsi:type="dcterms:W3CDTF">2019-09-23T15:46:14Z</dcterms:modified>
</cp:coreProperties>
</file>